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9" r:id="rId9"/>
    <p:sldId id="268" r:id="rId10"/>
    <p:sldId id="267" r:id="rId11"/>
    <p:sldId id="266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7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580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59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19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47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00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72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69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7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84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1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31E0-1C89-437F-B4C4-0C77DF794CA5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BCB54-2AB8-483F-B11A-A9D063C3E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45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1142984"/>
            <a:ext cx="83012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Консультация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«Значение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педагогов»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3857628"/>
            <a:ext cx="6500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Радкевич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Л.М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МДОУ детский сад №10 «Радуга»</a:t>
            </a:r>
          </a:p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г. Гаврилов-Ям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43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1500174"/>
            <a:ext cx="807249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позволяет педагогу: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реально представить результаты своего труда;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увидеть свои резервы;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иметь стимул к непрерывному самосовершенствованию.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25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642918"/>
            <a:ext cx="8286808" cy="594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Практическая значимость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Аттестация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Систематизация деятельности педагога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Стимулирующий фактор (надбавки и поощрительные выплаты)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 конкурсах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Устройство на работу на вакантную должность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25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2643182"/>
            <a:ext cx="7113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25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5" y="2071678"/>
            <a:ext cx="7858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«Только тот может быть хорошим      воспитателем,  Кто сам постоянно  воспитывает себя»</a:t>
            </a:r>
          </a:p>
          <a:p>
            <a:pPr algn="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В.П.Кащенко.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53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71472" y="2071678"/>
            <a:ext cx="8572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1400" dirty="0" err="1" smtClean="0"/>
              <a:t>Идея</a:t>
            </a:r>
            <a:r>
              <a:rPr lang="ru-RU" sz="1400" dirty="0" smtClean="0"/>
              <a:t> использования </a:t>
            </a:r>
            <a:r>
              <a:rPr lang="ru-RU" sz="1400" dirty="0" err="1" smtClean="0"/>
              <a:t>портфолио</a:t>
            </a:r>
            <a:r>
              <a:rPr lang="ru-RU" sz="1400" dirty="0" smtClean="0"/>
              <a:t> в сфере образования возникла в середине 80-х годов в Соединённых Штатах Америки. В конце прошлого века идея применения «</a:t>
            </a:r>
            <a:r>
              <a:rPr lang="ru-RU" sz="1400" dirty="0" err="1" smtClean="0"/>
              <a:t>портфолио</a:t>
            </a:r>
            <a:r>
              <a:rPr lang="ru-RU" sz="1400" dirty="0" smtClean="0"/>
              <a:t>» в педагогике становится популярной во всём мире, в том числе и в России.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использования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сфере образования возникла в середине 80-х годов в Соединённых Штатах Америки. В конце прошлого века идея применения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педагогике становится популярной во всём мире, в том числе и в России.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1474445147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 descr="1474445147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Рисунок 8" descr="1474445147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85786" y="1500174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Идея использования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сфере образования возникла в середине 80-х годов в Соединённых Штатах Америки. В конце прошлого века идея применения «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в педагогике становится популярной во всём мире, в том числе и в России.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28728" y="2571744"/>
            <a:ext cx="60722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педагога?</a:t>
            </a:r>
          </a:p>
        </p:txBody>
      </p:sp>
    </p:spTree>
    <p:extLst>
      <p:ext uri="{BB962C8B-B14F-4D97-AF65-F5344CB8AC3E}">
        <p14:creationId xmlns:p14="http://schemas.microsoft.com/office/powerpoint/2010/main" xmlns="" val="42708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785794"/>
            <a:ext cx="73140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педагога - это индивидуальная папка, в которой зафиксированы: 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личные профессиональные достижения в образовательной деятельности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результаты обучения, воспитания и развития его воспитанников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вклад педагога в развитие системы образования России за определенный период времени ( за последние 5лет)</a:t>
            </a:r>
          </a:p>
        </p:txBody>
      </p:sp>
    </p:spTree>
    <p:extLst>
      <p:ext uri="{BB962C8B-B14F-4D97-AF65-F5344CB8AC3E}">
        <p14:creationId xmlns:p14="http://schemas.microsoft.com/office/powerpoint/2010/main" xmlns="" val="3239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1643050"/>
            <a:ext cx="8594790" cy="4718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ценивание работы педагога по теме самообразования, характера его деятельности, отслеживание творческого и профессионального роста педагога, способствование формированию навыков рефлексии (самооценки).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0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5" y="2643182"/>
            <a:ext cx="6929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необходимо иметь </a:t>
            </a:r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педагога?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2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57224" y="1000108"/>
            <a:ext cx="728667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способствует формированию: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критического мышления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лидерства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коммуникабельности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толерантности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креативности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мобильности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25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1000108"/>
            <a:ext cx="828680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отражает динамику развития педагога;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показывает результаты самореализации;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демонстрирует уровень компетенций педагога;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помогает проводить рефлексию и планировать деятельность педагога.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256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328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ЛФ</cp:lastModifiedBy>
  <cp:revision>46</cp:revision>
  <dcterms:created xsi:type="dcterms:W3CDTF">2016-10-17T07:26:41Z</dcterms:created>
  <dcterms:modified xsi:type="dcterms:W3CDTF">2020-01-30T16:03:12Z</dcterms:modified>
</cp:coreProperties>
</file>